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0" d="100"/>
          <a:sy n="160" d="100"/>
        </p:scale>
        <p:origin x="-2200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B778-A0B9-44BA-BC9C-2144D8D386EE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EBD8-7B7A-4094-BD1D-B75BC929B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8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B778-A0B9-44BA-BC9C-2144D8D386EE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EBD8-7B7A-4094-BD1D-B75BC929B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634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B778-A0B9-44BA-BC9C-2144D8D386EE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EBD8-7B7A-4094-BD1D-B75BC929B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251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B778-A0B9-44BA-BC9C-2144D8D386EE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EBD8-7B7A-4094-BD1D-B75BC929B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44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B778-A0B9-44BA-BC9C-2144D8D386EE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EBD8-7B7A-4094-BD1D-B75BC929B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615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B778-A0B9-44BA-BC9C-2144D8D386EE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EBD8-7B7A-4094-BD1D-B75BC929B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89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B778-A0B9-44BA-BC9C-2144D8D386EE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EBD8-7B7A-4094-BD1D-B75BC929B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760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B778-A0B9-44BA-BC9C-2144D8D386EE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EBD8-7B7A-4094-BD1D-B75BC929B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59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B778-A0B9-44BA-BC9C-2144D8D386EE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EBD8-7B7A-4094-BD1D-B75BC929B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866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B778-A0B9-44BA-BC9C-2144D8D386EE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EBD8-7B7A-4094-BD1D-B75BC929B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397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B778-A0B9-44BA-BC9C-2144D8D386EE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EBD8-7B7A-4094-BD1D-B75BC929B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98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DB778-A0B9-44BA-BC9C-2144D8D386EE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7EBD8-7B7A-4094-BD1D-B75BC929B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707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90" t="21029" r="47610" b="39486"/>
          <a:stretch/>
        </p:blipFill>
        <p:spPr bwMode="auto">
          <a:xfrm>
            <a:off x="1907704" y="764704"/>
            <a:ext cx="5486400" cy="5415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直線コネクタ 2"/>
          <p:cNvCxnSpPr/>
          <p:nvPr/>
        </p:nvCxnSpPr>
        <p:spPr>
          <a:xfrm flipV="1">
            <a:off x="6300192" y="1196752"/>
            <a:ext cx="360040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6660232" y="404664"/>
            <a:ext cx="2234907" cy="147732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Φ25.4</a:t>
            </a:r>
            <a:r>
              <a:rPr kumimoji="1" lang="ja-JP" altLang="en-US" dirty="0" err="1" smtClean="0">
                <a:solidFill>
                  <a:srgbClr val="FF0000"/>
                </a:solidFill>
              </a:rPr>
              <a:t>，</a:t>
            </a:r>
            <a:r>
              <a:rPr lang="ja-JP" altLang="en-US" dirty="0">
                <a:solidFill>
                  <a:srgbClr val="FF0000"/>
                </a:solidFill>
              </a:rPr>
              <a:t>もしく</a:t>
            </a:r>
            <a:r>
              <a:rPr lang="ja-JP" altLang="en-US" dirty="0" smtClean="0">
                <a:solidFill>
                  <a:srgbClr val="FF0000"/>
                </a:solidFill>
              </a:rPr>
              <a:t>は</a:t>
            </a:r>
            <a:r>
              <a:rPr lang="en-US" altLang="ja-JP" dirty="0" smtClean="0">
                <a:solidFill>
                  <a:srgbClr val="FF0000"/>
                </a:solidFill>
              </a:rPr>
              <a:t>Φ12.7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 smtClean="0">
                <a:solidFill>
                  <a:srgbClr val="FF0000"/>
                </a:solidFill>
              </a:rPr>
              <a:t>金属製プレート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なるべく</a:t>
            </a:r>
            <a:r>
              <a:rPr kumimoji="1" lang="ja-JP" altLang="en-US" dirty="0" smtClean="0">
                <a:solidFill>
                  <a:srgbClr val="FF0000"/>
                </a:solidFill>
              </a:rPr>
              <a:t>薄いもの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endParaRPr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smtClean="0">
                <a:solidFill>
                  <a:srgbClr val="FF0000"/>
                </a:solidFill>
              </a:rPr>
              <a:t>できれば黒色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733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90" t="21029" r="47610" b="39486"/>
          <a:stretch/>
        </p:blipFill>
        <p:spPr bwMode="auto">
          <a:xfrm>
            <a:off x="1907704" y="764704"/>
            <a:ext cx="5486400" cy="5415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3714800" y="2608536"/>
            <a:ext cx="1872208" cy="17281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5508104" y="2332088"/>
            <a:ext cx="360040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6012160" y="1870423"/>
            <a:ext cx="2908168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プレート中心の</a:t>
            </a:r>
            <a:r>
              <a:rPr kumimoji="1" lang="en-US" altLang="ja-JP" dirty="0" smtClean="0">
                <a:solidFill>
                  <a:srgbClr val="FF0000"/>
                </a:solidFill>
              </a:rPr>
              <a:t>10x10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の領域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 smtClean="0">
                <a:solidFill>
                  <a:srgbClr val="FF0000"/>
                </a:solidFill>
              </a:rPr>
              <a:t>にピンホール列を作製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lang="ja-JP" altLang="en-US" dirty="0" smtClean="0">
                <a:solidFill>
                  <a:srgbClr val="FF0000"/>
                </a:solidFill>
              </a:rPr>
              <a:t>ピンホール総数 </a:t>
            </a:r>
            <a:r>
              <a:rPr lang="en-US" altLang="ja-JP" dirty="0" smtClean="0">
                <a:solidFill>
                  <a:srgbClr val="FF0000"/>
                </a:solidFill>
              </a:rPr>
              <a:t>: 2500</a:t>
            </a:r>
          </a:p>
        </p:txBody>
      </p:sp>
    </p:spTree>
    <p:extLst>
      <p:ext uri="{BB962C8B-B14F-4D97-AF65-F5344CB8AC3E}">
        <p14:creationId xmlns:p14="http://schemas.microsoft.com/office/powerpoint/2010/main" val="1180287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56" t="13025" r="12570" b="13271"/>
          <a:stretch/>
        </p:blipFill>
        <p:spPr bwMode="auto">
          <a:xfrm>
            <a:off x="683568" y="1076791"/>
            <a:ext cx="8137228" cy="486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テキスト ボックス 15"/>
          <p:cNvSpPr txBox="1"/>
          <p:nvPr/>
        </p:nvSpPr>
        <p:spPr>
          <a:xfrm>
            <a:off x="3419872" y="188640"/>
            <a:ext cx="217078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ピンホール部分拡大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  <p:cxnSp>
        <p:nvCxnSpPr>
          <p:cNvPr id="4" name="直線コネクタ 3"/>
          <p:cNvCxnSpPr/>
          <p:nvPr/>
        </p:nvCxnSpPr>
        <p:spPr>
          <a:xfrm flipV="1">
            <a:off x="899592" y="620688"/>
            <a:ext cx="0" cy="64112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V="1">
            <a:off x="971600" y="1076791"/>
            <a:ext cx="0" cy="18501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755576" y="1152586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H="1">
            <a:off x="971600" y="1143377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717359" y="774045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0.1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 flipH="1">
            <a:off x="467544" y="1261809"/>
            <a:ext cx="3960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H="1">
            <a:off x="467544" y="1289049"/>
            <a:ext cx="3960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rot="16200000">
            <a:off x="467544" y="1361057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rot="5400000" flipV="1">
            <a:off x="467544" y="1189801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-53880" y="1073800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0.02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863588" y="1196752"/>
            <a:ext cx="7812868" cy="3708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2" name="直線コネクタ 41"/>
          <p:cNvCxnSpPr/>
          <p:nvPr/>
        </p:nvCxnSpPr>
        <p:spPr>
          <a:xfrm flipV="1">
            <a:off x="2458800" y="620688"/>
            <a:ext cx="0" cy="64112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>
            <a:off x="899592" y="692696"/>
            <a:ext cx="1559208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1547664" y="2617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2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23" name="直線コネクタ 22"/>
          <p:cNvCxnSpPr/>
          <p:nvPr/>
        </p:nvCxnSpPr>
        <p:spPr>
          <a:xfrm flipV="1">
            <a:off x="2547293" y="984553"/>
            <a:ext cx="216024" cy="28108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2699792" y="707459"/>
            <a:ext cx="2523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Φ0.01</a:t>
            </a:r>
            <a:r>
              <a:rPr lang="ja-JP" altLang="en-US" dirty="0" smtClean="0">
                <a:solidFill>
                  <a:srgbClr val="FF0000"/>
                </a:solidFill>
              </a:rPr>
              <a:t>以下のピンホール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47" name="直線コネクタ 46"/>
          <p:cNvCxnSpPr/>
          <p:nvPr/>
        </p:nvCxnSpPr>
        <p:spPr>
          <a:xfrm flipH="1" flipV="1">
            <a:off x="2555776" y="1567553"/>
            <a:ext cx="936104" cy="63731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3511327" y="2020198"/>
            <a:ext cx="5262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この繰り返し単位</a:t>
            </a:r>
            <a:r>
              <a:rPr kumimoji="1" lang="en-US" altLang="ja-JP" dirty="0" smtClean="0">
                <a:solidFill>
                  <a:srgbClr val="FF0000"/>
                </a:solidFill>
              </a:rPr>
              <a:t>(</a:t>
            </a:r>
            <a:r>
              <a:rPr kumimoji="1" lang="ja-JP" altLang="en-US" dirty="0" smtClean="0">
                <a:solidFill>
                  <a:srgbClr val="FF0000"/>
                </a:solidFill>
              </a:rPr>
              <a:t>ピンホール</a:t>
            </a:r>
            <a:r>
              <a:rPr kumimoji="1" lang="en-US" altLang="ja-JP" dirty="0" smtClean="0">
                <a:solidFill>
                  <a:srgbClr val="FF0000"/>
                </a:solidFill>
              </a:rPr>
              <a:t>100</a:t>
            </a:r>
            <a:r>
              <a:rPr kumimoji="1" lang="ja-JP" altLang="en-US" dirty="0" smtClean="0">
                <a:solidFill>
                  <a:srgbClr val="FF0000"/>
                </a:solidFill>
              </a:rPr>
              <a:t>個</a:t>
            </a:r>
            <a:r>
              <a:rPr kumimoji="1" lang="en-US" altLang="ja-JP" dirty="0" smtClean="0">
                <a:solidFill>
                  <a:srgbClr val="FF0000"/>
                </a:solidFill>
              </a:rPr>
              <a:t>)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が縦に</a:t>
            </a:r>
            <a:r>
              <a:rPr kumimoji="1" lang="en-US" altLang="ja-JP" dirty="0" smtClean="0">
                <a:solidFill>
                  <a:srgbClr val="FF0000"/>
                </a:solidFill>
              </a:rPr>
              <a:t>25</a:t>
            </a:r>
            <a:r>
              <a:rPr lang="ja-JP" altLang="en-US" dirty="0" smtClean="0">
                <a:solidFill>
                  <a:srgbClr val="FF0000"/>
                </a:solidFill>
              </a:rPr>
              <a:t>列並ぶ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50" name="直線コネクタ 49"/>
          <p:cNvCxnSpPr/>
          <p:nvPr/>
        </p:nvCxnSpPr>
        <p:spPr>
          <a:xfrm flipH="1">
            <a:off x="468000" y="1576800"/>
            <a:ext cx="3960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8" name="直線矢印コネクタ 2047"/>
          <p:cNvCxnSpPr/>
          <p:nvPr/>
        </p:nvCxnSpPr>
        <p:spPr>
          <a:xfrm>
            <a:off x="717359" y="1261809"/>
            <a:ext cx="0" cy="314991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35496" y="1580679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0.4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2051" name="直線コネクタ 2050"/>
          <p:cNvCxnSpPr/>
          <p:nvPr/>
        </p:nvCxnSpPr>
        <p:spPr>
          <a:xfrm flipV="1">
            <a:off x="395536" y="1419304"/>
            <a:ext cx="321823" cy="34604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787016" y="6021288"/>
            <a:ext cx="7306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dirty="0" smtClean="0">
                <a:solidFill>
                  <a:srgbClr val="FF0000"/>
                </a:solidFill>
              </a:rPr>
              <a:t>設計データは</a:t>
            </a:r>
            <a:r>
              <a:rPr lang="en-US" altLang="ja-JP" dirty="0" err="1" smtClean="0">
                <a:solidFill>
                  <a:srgbClr val="FF0000"/>
                </a:solidFill>
              </a:rPr>
              <a:t>dxf</a:t>
            </a:r>
            <a:r>
              <a:rPr lang="ja-JP" altLang="en-US" dirty="0" smtClean="0">
                <a:solidFill>
                  <a:srgbClr val="FF0000"/>
                </a:solidFill>
              </a:rPr>
              <a:t>等の</a:t>
            </a:r>
            <a:r>
              <a:rPr lang="en-US" altLang="ja-JP" dirty="0" smtClean="0">
                <a:solidFill>
                  <a:srgbClr val="FF0000"/>
                </a:solidFill>
              </a:rPr>
              <a:t>CAD</a:t>
            </a:r>
            <a:r>
              <a:rPr lang="ja-JP" altLang="en-US" smtClean="0">
                <a:solidFill>
                  <a:srgbClr val="FF0000"/>
                </a:solidFill>
              </a:rPr>
              <a:t>データで，</a:t>
            </a:r>
            <a:r>
              <a:rPr lang="ja-JP" altLang="en-US" dirty="0" smtClean="0">
                <a:solidFill>
                  <a:srgbClr val="FF0000"/>
                </a:solidFill>
              </a:rPr>
              <a:t>ご指定のフォーマットで提出します．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594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69</Words>
  <Application>Microsoft Office PowerPoint</Application>
  <PresentationFormat>画面に合わせる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JFE-TEC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JFE-TEC</dc:creator>
  <cp:lastModifiedBy>JFE-TEC</cp:lastModifiedBy>
  <cp:revision>13</cp:revision>
  <cp:lastPrinted>2019-08-23T03:44:57Z</cp:lastPrinted>
  <dcterms:created xsi:type="dcterms:W3CDTF">2019-08-23T02:08:37Z</dcterms:created>
  <dcterms:modified xsi:type="dcterms:W3CDTF">2019-10-03T04:12:05Z</dcterms:modified>
</cp:coreProperties>
</file>