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2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91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59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62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43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53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43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3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5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19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01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40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19865-2CEC-414A-BA71-C79DE9899749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D695E-4F41-4D8D-9E6F-B0E5AD027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41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テキスト ボックス 58"/>
          <p:cNvSpPr txBox="1"/>
          <p:nvPr/>
        </p:nvSpPr>
        <p:spPr>
          <a:xfrm>
            <a:off x="51531" y="108815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ご相談内容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9FA2B6F1-0E35-46C2-A311-4D7AA85F1684}"/>
              </a:ext>
            </a:extLst>
          </p:cNvPr>
          <p:cNvCxnSpPr/>
          <p:nvPr/>
        </p:nvCxnSpPr>
        <p:spPr>
          <a:xfrm>
            <a:off x="5798457" y="4528367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CFB25257-7CBB-47EC-9F32-1FE37EAE6D11}"/>
              </a:ext>
            </a:extLst>
          </p:cNvPr>
          <p:cNvCxnSpPr/>
          <p:nvPr/>
        </p:nvCxnSpPr>
        <p:spPr>
          <a:xfrm>
            <a:off x="5798457" y="4528367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グループ化 31"/>
          <p:cNvGrpSpPr/>
          <p:nvPr/>
        </p:nvGrpSpPr>
        <p:grpSpPr>
          <a:xfrm>
            <a:off x="5805242" y="4528367"/>
            <a:ext cx="914400" cy="916120"/>
            <a:chOff x="5805242" y="4528367"/>
            <a:chExt cx="914400" cy="91612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359EA32-C83C-469C-BF69-2A07B5ABCF64}"/>
                </a:ext>
              </a:extLst>
            </p:cNvPr>
            <p:cNvSpPr/>
            <p:nvPr/>
          </p:nvSpPr>
          <p:spPr>
            <a:xfrm>
              <a:off x="5805242" y="4530087"/>
              <a:ext cx="9144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A0750EE4-4E30-4A28-81E5-573A9D429468}"/>
                </a:ext>
              </a:extLst>
            </p:cNvPr>
            <p:cNvCxnSpPr>
              <a:cxnSpLocks/>
            </p:cNvCxnSpPr>
            <p:nvPr/>
          </p:nvCxnSpPr>
          <p:spPr>
            <a:xfrm>
              <a:off x="5805242" y="4528367"/>
              <a:ext cx="914400" cy="914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A80CD62-DDD2-40D3-A096-6E2212D7A5BC}"/>
              </a:ext>
            </a:extLst>
          </p:cNvPr>
          <p:cNvSpPr/>
          <p:nvPr/>
        </p:nvSpPr>
        <p:spPr>
          <a:xfrm>
            <a:off x="5969979" y="5612357"/>
            <a:ext cx="584927" cy="71698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AE311729-E930-49A8-9F6B-E2B91265F570}"/>
              </a:ext>
            </a:extLst>
          </p:cNvPr>
          <p:cNvSpPr/>
          <p:nvPr/>
        </p:nvSpPr>
        <p:spPr>
          <a:xfrm>
            <a:off x="6175972" y="3262524"/>
            <a:ext cx="172940" cy="98832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DEE6E1E-EA3F-45BA-AFF7-2416DCD62EDA}"/>
              </a:ext>
            </a:extLst>
          </p:cNvPr>
          <p:cNvSpPr txBox="1"/>
          <p:nvPr/>
        </p:nvSpPr>
        <p:spPr>
          <a:xfrm>
            <a:off x="7672283" y="5458962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3333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endParaRPr kumimoji="1" lang="ja-JP" altLang="en-US" dirty="0">
              <a:solidFill>
                <a:srgbClr val="3333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C9D6A5FE-1043-4293-AB1C-B629D89A708F}"/>
              </a:ext>
            </a:extLst>
          </p:cNvPr>
          <p:cNvSpPr txBox="1"/>
          <p:nvPr/>
        </p:nvSpPr>
        <p:spPr>
          <a:xfrm>
            <a:off x="7648011" y="3209229"/>
            <a:ext cx="3545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C4D85C1-247D-4B81-8C35-6C64130FF421}"/>
              </a:ext>
            </a:extLst>
          </p:cNvPr>
          <p:cNvSpPr/>
          <p:nvPr/>
        </p:nvSpPr>
        <p:spPr>
          <a:xfrm>
            <a:off x="659093" y="4289362"/>
            <a:ext cx="3423820" cy="972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オートコリメータ</a:t>
            </a:r>
            <a:endParaRPr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H400-C100</a:t>
            </a:r>
            <a:endParaRPr lang="ja-JP" altLang="en-US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100AB96A-E5E5-4CE7-8F39-7910FF81F7BC}"/>
              </a:ext>
            </a:extLst>
          </p:cNvPr>
          <p:cNvSpPr/>
          <p:nvPr/>
        </p:nvSpPr>
        <p:spPr>
          <a:xfrm>
            <a:off x="9603315" y="4106156"/>
            <a:ext cx="1440000" cy="144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43D79A39-6A4F-4D05-96DB-DC91EC61FAAF}"/>
              </a:ext>
            </a:extLst>
          </p:cNvPr>
          <p:cNvSpPr/>
          <p:nvPr/>
        </p:nvSpPr>
        <p:spPr>
          <a:xfrm>
            <a:off x="10607796" y="4433680"/>
            <a:ext cx="108000" cy="108000"/>
          </a:xfrm>
          <a:prstGeom prst="ellipse">
            <a:avLst/>
          </a:prstGeom>
          <a:solidFill>
            <a:srgbClr val="FF0000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7E50B024-1402-4E69-A527-E51B241771FB}"/>
              </a:ext>
            </a:extLst>
          </p:cNvPr>
          <p:cNvSpPr/>
          <p:nvPr/>
        </p:nvSpPr>
        <p:spPr>
          <a:xfrm>
            <a:off x="10269315" y="4756398"/>
            <a:ext cx="108000" cy="108000"/>
          </a:xfrm>
          <a:prstGeom prst="ellipse">
            <a:avLst/>
          </a:prstGeom>
          <a:solidFill>
            <a:srgbClr val="3333FF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61EB1A4A-32F5-49D4-8564-1E3A3507E212}"/>
              </a:ext>
            </a:extLst>
          </p:cNvPr>
          <p:cNvCxnSpPr/>
          <p:nvPr/>
        </p:nvCxnSpPr>
        <p:spPr>
          <a:xfrm>
            <a:off x="9423315" y="4810399"/>
            <a:ext cx="1800000" cy="0"/>
          </a:xfrm>
          <a:prstGeom prst="line">
            <a:avLst/>
          </a:prstGeom>
          <a:ln w="31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B5D70A6F-62EB-4705-B12B-FAB2F96AD40C}"/>
              </a:ext>
            </a:extLst>
          </p:cNvPr>
          <p:cNvCxnSpPr/>
          <p:nvPr/>
        </p:nvCxnSpPr>
        <p:spPr>
          <a:xfrm>
            <a:off x="10323315" y="3910399"/>
            <a:ext cx="0" cy="1800000"/>
          </a:xfrm>
          <a:prstGeom prst="line">
            <a:avLst/>
          </a:prstGeom>
          <a:ln w="31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51">
            <a:extLst>
              <a:ext uri="{FF2B5EF4-FFF2-40B4-BE49-F238E27FC236}">
                <a16:creationId xmlns:a16="http://schemas.microsoft.com/office/drawing/2014/main" id="{B98D189F-BEB7-4D02-8318-90B3BF9FB938}"/>
              </a:ext>
            </a:extLst>
          </p:cNvPr>
          <p:cNvSpPr/>
          <p:nvPr/>
        </p:nvSpPr>
        <p:spPr>
          <a:xfrm>
            <a:off x="9423315" y="3910398"/>
            <a:ext cx="1800000" cy="1800000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69E687EC-0F42-4442-A870-FD4785BEC810}"/>
              </a:ext>
            </a:extLst>
          </p:cNvPr>
          <p:cNvSpPr txBox="1"/>
          <p:nvPr/>
        </p:nvSpPr>
        <p:spPr>
          <a:xfrm>
            <a:off x="9400938" y="3671538"/>
            <a:ext cx="18820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画像処理</a:t>
            </a:r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ユニット</a:t>
            </a:r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39ABAEA2-BDA0-4D3E-B6D1-FD505714C195}"/>
              </a:ext>
            </a:extLst>
          </p:cNvPr>
          <p:cNvCxnSpPr/>
          <p:nvPr/>
        </p:nvCxnSpPr>
        <p:spPr>
          <a:xfrm>
            <a:off x="10588746" y="4487680"/>
            <a:ext cx="144000" cy="0"/>
          </a:xfrm>
          <a:prstGeom prst="line">
            <a:avLst/>
          </a:prstGeom>
          <a:ln w="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AB9FEE25-4D90-48CD-A75B-0AA765293B77}"/>
              </a:ext>
            </a:extLst>
          </p:cNvPr>
          <p:cNvCxnSpPr/>
          <p:nvPr/>
        </p:nvCxnSpPr>
        <p:spPr>
          <a:xfrm>
            <a:off x="10661796" y="4416331"/>
            <a:ext cx="0" cy="142699"/>
          </a:xfrm>
          <a:prstGeom prst="line">
            <a:avLst/>
          </a:prstGeom>
          <a:ln w="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E01ED550-BE05-4859-A4CA-156B9FE832DB}"/>
              </a:ext>
            </a:extLst>
          </p:cNvPr>
          <p:cNvCxnSpPr/>
          <p:nvPr/>
        </p:nvCxnSpPr>
        <p:spPr>
          <a:xfrm flipV="1">
            <a:off x="10371484" y="4554436"/>
            <a:ext cx="252667" cy="201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CD6FB54-2ED4-466D-8A1F-3847DD9F83D4}"/>
              </a:ext>
            </a:extLst>
          </p:cNvPr>
          <p:cNvCxnSpPr>
            <a:cxnSpLocks/>
          </p:cNvCxnSpPr>
          <p:nvPr/>
        </p:nvCxnSpPr>
        <p:spPr>
          <a:xfrm>
            <a:off x="4106717" y="5075229"/>
            <a:ext cx="2196549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0C7A984B-643E-49AF-9AEE-E81325056024}"/>
              </a:ext>
            </a:extLst>
          </p:cNvPr>
          <p:cNvCxnSpPr>
            <a:cxnSpLocks/>
          </p:cNvCxnSpPr>
          <p:nvPr/>
        </p:nvCxnSpPr>
        <p:spPr>
          <a:xfrm>
            <a:off x="6255657" y="5147025"/>
            <a:ext cx="0" cy="27908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1BFD2E1-CC1B-45EB-BEBA-00BA872217EA}"/>
              </a:ext>
            </a:extLst>
          </p:cNvPr>
          <p:cNvSpPr/>
          <p:nvPr/>
        </p:nvSpPr>
        <p:spPr>
          <a:xfrm>
            <a:off x="6046442" y="5458962"/>
            <a:ext cx="432000" cy="1440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D3730E48-42FE-4C02-936F-10FF27ED59B3}"/>
              </a:ext>
            </a:extLst>
          </p:cNvPr>
          <p:cNvCxnSpPr>
            <a:cxnSpLocks/>
          </p:cNvCxnSpPr>
          <p:nvPr/>
        </p:nvCxnSpPr>
        <p:spPr>
          <a:xfrm flipV="1">
            <a:off x="6303266" y="5118767"/>
            <a:ext cx="0" cy="3240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B809501E-E8A2-4224-AAB6-09829DB852F2}"/>
              </a:ext>
            </a:extLst>
          </p:cNvPr>
          <p:cNvCxnSpPr>
            <a:cxnSpLocks/>
          </p:cNvCxnSpPr>
          <p:nvPr/>
        </p:nvCxnSpPr>
        <p:spPr>
          <a:xfrm>
            <a:off x="6247202" y="3372756"/>
            <a:ext cx="0" cy="156723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8577EB0-5A08-4D82-9676-CA0BAA2D00FF}"/>
              </a:ext>
            </a:extLst>
          </p:cNvPr>
          <p:cNvCxnSpPr>
            <a:cxnSpLocks/>
          </p:cNvCxnSpPr>
          <p:nvPr/>
        </p:nvCxnSpPr>
        <p:spPr>
          <a:xfrm flipV="1">
            <a:off x="6303266" y="3359927"/>
            <a:ext cx="0" cy="171530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3207B95D-FB2C-4B10-8CFB-74212112E946}"/>
              </a:ext>
            </a:extLst>
          </p:cNvPr>
          <p:cNvCxnSpPr>
            <a:cxnSpLocks/>
          </p:cNvCxnSpPr>
          <p:nvPr/>
        </p:nvCxnSpPr>
        <p:spPr>
          <a:xfrm flipH="1">
            <a:off x="4096661" y="4985567"/>
            <a:ext cx="21657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8A47C8A6-E926-45A4-AE48-3424EEED437C}"/>
              </a:ext>
            </a:extLst>
          </p:cNvPr>
          <p:cNvSpPr txBox="1"/>
          <p:nvPr/>
        </p:nvSpPr>
        <p:spPr>
          <a:xfrm>
            <a:off x="10041175" y="4813959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3333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endParaRPr kumimoji="1" lang="ja-JP" altLang="en-US" dirty="0">
              <a:solidFill>
                <a:srgbClr val="3333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87522D1C-CA82-499D-B2D5-616C942CDE1C}"/>
              </a:ext>
            </a:extLst>
          </p:cNvPr>
          <p:cNvSpPr txBox="1"/>
          <p:nvPr/>
        </p:nvSpPr>
        <p:spPr>
          <a:xfrm>
            <a:off x="10355469" y="4178349"/>
            <a:ext cx="3545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0949" y="3000054"/>
            <a:ext cx="1143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固定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ブロック　</a:t>
            </a:r>
            <a:r>
              <a:rPr kumimoji="1" lang="en-US" altLang="ja-JP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</a:t>
            </a:r>
            <a:endParaRPr kumimoji="1" lang="ja-JP" altLang="en-US" sz="1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827014" y="6440736"/>
            <a:ext cx="1135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固定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ブロック　</a:t>
            </a:r>
            <a:r>
              <a:rPr lang="en-US" altLang="ja-JP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</a:t>
            </a:r>
            <a:endParaRPr kumimoji="1" lang="ja-JP" altLang="en-US" sz="1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085260" y="3540733"/>
            <a:ext cx="79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Z</a:t>
            </a:r>
            <a:r>
              <a:rPr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方向</a:t>
            </a:r>
            <a:endParaRPr kumimoji="1" lang="ja-JP" altLang="en-US" sz="1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8484089" y="3721389"/>
            <a:ext cx="0" cy="1989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11015898" y="129118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20220316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1531" y="648429"/>
            <a:ext cx="10756377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下記図の</a:t>
            </a:r>
            <a:r>
              <a:rPr lang="ja-JP" altLang="en-US" dirty="0" smtClean="0">
                <a:solidFill>
                  <a:srgbClr val="3333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基準面</a:t>
            </a:r>
            <a:r>
              <a:rPr lang="en-US" altLang="ja-JP" dirty="0" smtClean="0">
                <a:solidFill>
                  <a:srgbClr val="3333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に対し　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測定面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の傾きの測定をしたいと考えてます。</a:t>
            </a:r>
            <a:endParaRPr lang="en-US" altLang="ja-JP" sz="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●相談内容①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・図にある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ミラー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ビームスプリッタ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ありますが　一体型のビームスプリッタはありますか。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</a:t>
            </a:r>
            <a:r>
              <a:rPr lang="en-US" altLang="ja-JP" sz="12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ミラーを無くし　一つのビームスプリッタにしたい。</a:t>
            </a:r>
            <a:endParaRPr lang="en-US" altLang="ja-JP" sz="12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・他によい案はありませんか。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・下記の図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のよう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に対応できる　型式を教えてください。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ミラーとビームスプリッタ　　各サイズ１０㎜角以下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6395947" y="3365269"/>
            <a:ext cx="7176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645595" y="5623674"/>
            <a:ext cx="468000" cy="0"/>
          </a:xfrm>
          <a:prstGeom prst="line">
            <a:avLst/>
          </a:prstGeom>
          <a:ln w="31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7113594" y="5503029"/>
            <a:ext cx="607859" cy="261610"/>
          </a:xfrm>
          <a:prstGeom prst="rect">
            <a:avLst/>
          </a:prstGeom>
          <a:noFill/>
          <a:ln w="3175">
            <a:solidFill>
              <a:srgbClr val="3333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3333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基準面</a:t>
            </a:r>
            <a:endParaRPr kumimoji="1" lang="ja-JP" altLang="en-US" sz="1100" dirty="0">
              <a:solidFill>
                <a:srgbClr val="3333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112601" y="3234464"/>
            <a:ext cx="607859" cy="261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測定面</a:t>
            </a:r>
            <a:endParaRPr kumimoji="1" lang="ja-JP" altLang="en-US" sz="1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76435" y="5512823"/>
            <a:ext cx="5661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ミラー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190163" y="4585089"/>
            <a:ext cx="1184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ビームスプリッタ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54855" y="5530962"/>
            <a:ext cx="16161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・レーザ波長 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 ６５０ｎｍ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57293" y="5346296"/>
            <a:ext cx="1721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・光源：赤色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半導体レーザ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45" name="直線矢印コネクタ 44"/>
          <p:cNvCxnSpPr>
            <a:stCxn id="70" idx="3"/>
            <a:endCxn id="83" idx="1"/>
          </p:cNvCxnSpPr>
          <p:nvPr/>
        </p:nvCxnSpPr>
        <p:spPr>
          <a:xfrm flipV="1">
            <a:off x="5442616" y="5530962"/>
            <a:ext cx="603826" cy="1126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71" idx="1"/>
            <a:endCxn id="2" idx="3"/>
          </p:cNvCxnSpPr>
          <p:nvPr/>
        </p:nvCxnSpPr>
        <p:spPr>
          <a:xfrm flipH="1">
            <a:off x="6719642" y="4715894"/>
            <a:ext cx="470521" cy="2713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7085071" y="3477953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鏡面有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029165" y="6110652"/>
            <a:ext cx="7184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鏡面無し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 flipV="1">
            <a:off x="7209457" y="5779482"/>
            <a:ext cx="53105" cy="331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1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JN41 Yukinori Yamashita</dc:creator>
  <cp:lastModifiedBy>JN41 Yukinori Yamashita</cp:lastModifiedBy>
  <cp:revision>30</cp:revision>
  <dcterms:created xsi:type="dcterms:W3CDTF">2022-03-15T03:37:50Z</dcterms:created>
  <dcterms:modified xsi:type="dcterms:W3CDTF">2022-03-17T07:31:34Z</dcterms:modified>
</cp:coreProperties>
</file>