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02A6B6-CD70-4987-8D07-78F9A654D002}" v="1" dt="2023-11-17T04:53:35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suchiyama, Masashi (SCK)" userId="e74e4b0e-c8e1-4c6d-9d57-0a96061837e3" providerId="ADAL" clId="{B402A6B6-CD70-4987-8D07-78F9A654D002}"/>
    <pc:docChg chg="custSel modSld">
      <pc:chgData name="Tsuchiyama, Masashi (SCK)" userId="e74e4b0e-c8e1-4c6d-9d57-0a96061837e3" providerId="ADAL" clId="{B402A6B6-CD70-4987-8D07-78F9A654D002}" dt="2023-11-17T05:04:53.729" v="104" actId="20577"/>
      <pc:docMkLst>
        <pc:docMk/>
      </pc:docMkLst>
      <pc:sldChg chg="addSp delSp modSp mod">
        <pc:chgData name="Tsuchiyama, Masashi (SCK)" userId="e74e4b0e-c8e1-4c6d-9d57-0a96061837e3" providerId="ADAL" clId="{B402A6B6-CD70-4987-8D07-78F9A654D002}" dt="2023-11-17T05:04:53.729" v="104" actId="20577"/>
        <pc:sldMkLst>
          <pc:docMk/>
          <pc:sldMk cId="1385353033" sldId="256"/>
        </pc:sldMkLst>
        <pc:spChg chg="del">
          <ac:chgData name="Tsuchiyama, Masashi (SCK)" userId="e74e4b0e-c8e1-4c6d-9d57-0a96061837e3" providerId="ADAL" clId="{B402A6B6-CD70-4987-8D07-78F9A654D002}" dt="2023-11-17T04:53:28.634" v="0" actId="478"/>
          <ac:spMkLst>
            <pc:docMk/>
            <pc:sldMk cId="1385353033" sldId="256"/>
            <ac:spMk id="2" creationId="{B6979F92-1989-DD09-26D0-D29BF595D04E}"/>
          </ac:spMkLst>
        </pc:spChg>
        <pc:spChg chg="del">
          <ac:chgData name="Tsuchiyama, Masashi (SCK)" userId="e74e4b0e-c8e1-4c6d-9d57-0a96061837e3" providerId="ADAL" clId="{B402A6B6-CD70-4987-8D07-78F9A654D002}" dt="2023-11-17T04:53:28.634" v="0" actId="478"/>
          <ac:spMkLst>
            <pc:docMk/>
            <pc:sldMk cId="1385353033" sldId="256"/>
            <ac:spMk id="3" creationId="{3D1E3641-EB5A-48F3-DD66-E2AA4F166B5B}"/>
          </ac:spMkLst>
        </pc:spChg>
        <pc:spChg chg="add mod">
          <ac:chgData name="Tsuchiyama, Masashi (SCK)" userId="e74e4b0e-c8e1-4c6d-9d57-0a96061837e3" providerId="ADAL" clId="{B402A6B6-CD70-4987-8D07-78F9A654D002}" dt="2023-11-17T05:04:37.273" v="97" actId="1076"/>
          <ac:spMkLst>
            <pc:docMk/>
            <pc:sldMk cId="1385353033" sldId="256"/>
            <ac:spMk id="3" creationId="{B6E38541-0AF2-FFAC-4259-018444167E9A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6" creationId="{9209A0B3-D6DE-3C45-EB3F-35809C5C8BF2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7" creationId="{AD4D9F9C-3A51-697F-E035-0FCC74F66FAA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8" creationId="{822D3725-7D8F-35EF-FA18-37B5E0D1CFD3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9" creationId="{70F74EED-ACF2-A113-BFB6-A756DD6EF28C}"/>
          </ac:spMkLst>
        </pc:spChg>
        <pc:spChg chg="add mod">
          <ac:chgData name="Tsuchiyama, Masashi (SCK)" userId="e74e4b0e-c8e1-4c6d-9d57-0a96061837e3" providerId="ADAL" clId="{B402A6B6-CD70-4987-8D07-78F9A654D002}" dt="2023-11-17T05:04:53.729" v="104" actId="20577"/>
          <ac:spMkLst>
            <pc:docMk/>
            <pc:sldMk cId="1385353033" sldId="256"/>
            <ac:spMk id="10" creationId="{0F4364FE-6E62-F47F-AFBB-6F9B181D348C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1" creationId="{04FFEB36-B750-4E3C-D3AF-1274CD3A440B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2" creationId="{1C564807-1FE7-6405-8055-460D71B38483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3" creationId="{D7923B44-D665-CC92-7082-F2F6F1992D79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4" creationId="{04760B08-4E5E-3707-5B7D-AE8BA4B99660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5" creationId="{CA0A684B-4526-0D3B-F7A9-9CA26C8CD2D9}"/>
          </ac:spMkLst>
        </pc:spChg>
        <pc:spChg chg="add mod">
          <ac:chgData name="Tsuchiyama, Masashi (SCK)" userId="e74e4b0e-c8e1-4c6d-9d57-0a96061837e3" providerId="ADAL" clId="{B402A6B6-CD70-4987-8D07-78F9A654D002}" dt="2023-11-17T04:53:43.349" v="3" actId="1076"/>
          <ac:spMkLst>
            <pc:docMk/>
            <pc:sldMk cId="1385353033" sldId="256"/>
            <ac:spMk id="19" creationId="{D800E686-3620-B76E-D19A-4681B4819C54}"/>
          </ac:spMkLst>
        </pc:spChg>
        <pc:cxnChg chg="add mod">
          <ac:chgData name="Tsuchiyama, Masashi (SCK)" userId="e74e4b0e-c8e1-4c6d-9d57-0a96061837e3" providerId="ADAL" clId="{B402A6B6-CD70-4987-8D07-78F9A654D002}" dt="2023-11-17T04:53:43.349" v="3" actId="1076"/>
          <ac:cxnSpMkLst>
            <pc:docMk/>
            <pc:sldMk cId="1385353033" sldId="256"/>
            <ac:cxnSpMk id="4" creationId="{A40FBD1E-E5F4-CFF5-62BB-59A0D1388DEC}"/>
          </ac:cxnSpMkLst>
        </pc:cxnChg>
        <pc:cxnChg chg="add mod">
          <ac:chgData name="Tsuchiyama, Masashi (SCK)" userId="e74e4b0e-c8e1-4c6d-9d57-0a96061837e3" providerId="ADAL" clId="{B402A6B6-CD70-4987-8D07-78F9A654D002}" dt="2023-11-17T04:53:43.349" v="3" actId="1076"/>
          <ac:cxnSpMkLst>
            <pc:docMk/>
            <pc:sldMk cId="1385353033" sldId="256"/>
            <ac:cxnSpMk id="5" creationId="{CF0EAB9D-B9AD-B34E-E5B2-B789E7555B39}"/>
          </ac:cxnSpMkLst>
        </pc:cxnChg>
        <pc:cxnChg chg="add mod">
          <ac:chgData name="Tsuchiyama, Masashi (SCK)" userId="e74e4b0e-c8e1-4c6d-9d57-0a96061837e3" providerId="ADAL" clId="{B402A6B6-CD70-4987-8D07-78F9A654D002}" dt="2023-11-17T04:53:43.349" v="3" actId="1076"/>
          <ac:cxnSpMkLst>
            <pc:docMk/>
            <pc:sldMk cId="1385353033" sldId="256"/>
            <ac:cxnSpMk id="16" creationId="{286365FA-178E-6DE8-D775-7C997ED80030}"/>
          </ac:cxnSpMkLst>
        </pc:cxnChg>
        <pc:cxnChg chg="add mod">
          <ac:chgData name="Tsuchiyama, Masashi (SCK)" userId="e74e4b0e-c8e1-4c6d-9d57-0a96061837e3" providerId="ADAL" clId="{B402A6B6-CD70-4987-8D07-78F9A654D002}" dt="2023-11-17T04:53:43.349" v="3" actId="1076"/>
          <ac:cxnSpMkLst>
            <pc:docMk/>
            <pc:sldMk cId="1385353033" sldId="256"/>
            <ac:cxnSpMk id="17" creationId="{AFE4B2BB-7596-29C2-8494-75B72FB7BE89}"/>
          </ac:cxnSpMkLst>
        </pc:cxnChg>
        <pc:cxnChg chg="add mod">
          <ac:chgData name="Tsuchiyama, Masashi (SCK)" userId="e74e4b0e-c8e1-4c6d-9d57-0a96061837e3" providerId="ADAL" clId="{B402A6B6-CD70-4987-8D07-78F9A654D002}" dt="2023-11-17T04:53:43.349" v="3" actId="1076"/>
          <ac:cxnSpMkLst>
            <pc:docMk/>
            <pc:sldMk cId="1385353033" sldId="256"/>
            <ac:cxnSpMk id="18" creationId="{76CEF185-58C1-1AB9-51C2-01C50098968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FD0B81-6845-0037-EDEC-C6939746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D149C4-0D9D-3C67-939E-90215EAD82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89A449-2977-C1D8-4C2A-1A05636F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4C5AD9-D08C-60E9-C82C-CA4905FEE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2D7DB6-9DE1-7C0E-E2F0-491CCC553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98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A54382-BB39-83EC-9790-F6CE716F9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21F594-3478-5114-B3BF-60711015C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10B388-2509-A3D9-20B0-6FB099146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A998A0-7F36-BDB6-6C5E-C77D4A18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7F724D-5F8D-8334-A172-E7C7A0F08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098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A2C8E11-EFAB-5D4E-A736-8126D90B3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5CCCA5-E157-D5AB-5360-B30CB231C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7A60B8-9E29-4C26-0463-28074AD95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C902C-58EE-1EA5-7BB7-8E76D5C2B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2072E9-FAB7-A2D4-8416-A2017137B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59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FD2494-E1FA-9D89-C3BE-19E080DDD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D02431-EF8E-A380-7483-8E422EB56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D0DF91-F47D-6E35-5F8D-F0CA23109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912042-F59B-C0BC-9791-2DB2499D5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A8CDB-A242-545B-F6CB-47E72695D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56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DA328-46F0-96BF-C6B3-72652D649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2EBBDF1-0744-69C9-C848-771D80177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E32E0-15FB-E556-C582-D8BA9DE41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DCA15B-1C4B-EF90-61C3-1FEDB7036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E4510A-D9C4-25EC-6651-3F4542009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0470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386C0D-89C1-FC2C-35F2-076EBF215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7DAF30-00D2-1A65-41A8-ADC2AE5A0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DD5CC64-0CD2-8231-5FD3-578EBF08A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30AAB5-416F-45E1-8A86-74684F976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B88DAF7-3E56-73EF-8BCA-C7D74138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8B8190-308C-B71D-C983-A1DCBCB03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854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756233-4B18-BC00-8E2B-B18C559D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03A23A-20FF-0EBD-358C-E5CB94808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ABAF24D-7F75-BC4E-DE18-441C8A414F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9A3BBE-C55D-B3FB-1804-06D47C388A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8A9EB15-8FDE-512C-9AD2-1CB75DDEBD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E15C35B-58B1-2213-9F21-D92C40FA2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1EAEFB2-741E-6F7E-880D-F525558F4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7FA6A7-B5BD-A97E-535F-A1D9B3045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55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E92C4-5CD7-48E3-6629-6FF6F3110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CA08A27-879E-B68E-8EDB-31589AA0E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35572F7-D7E0-37D2-C17E-FB9FCB5C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368C14-3FBA-5041-88F8-2FE506055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12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10998A0-DFF7-BA0E-49FA-F90FFFBC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D023C19-D57A-305C-5281-00E1EA724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FBE899A-6031-ECFE-276C-2DA748CAE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90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5A6428-E712-0951-255B-5623FEC9E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D851DF-54F4-3A49-8560-D82F445452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B76EB7-9724-D927-C693-A1385979C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AA7AAE-CA6E-EB3A-978F-27717866C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A37506-02A3-6B3B-21FF-44D165F3C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29FA04-2B07-DDAE-E502-991096340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73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5BA38D-2BB6-A65D-99D5-2C86739C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F581BDF-E833-77BA-FBFA-FFABEFCD8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8649904-57EF-8380-EA69-8A6F58B872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9774E9B-7E52-C4B0-9485-D5F04FDD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331451-074A-4BBC-690F-76071CDB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C6C29D-66E8-AB0E-68AB-873DB18CD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217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B7F2CF-FB53-4C79-8E0B-FBBAFA311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7BC1EE-4B2B-0A30-B43D-685854668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EE25B7-16BE-5480-BB9B-B0E6B551C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3B332-9985-4EF8-982D-3674732441F7}" type="datetimeFigureOut">
              <a:rPr kumimoji="1" lang="ja-JP" altLang="en-US" smtClean="0"/>
              <a:t>2023/11/17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040AAA-55DA-F52F-9B67-471688E63C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7635D91-960F-16B2-DA6D-9584E72D7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33D67-463A-48D5-8894-0C70F5436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3820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A40FBD1E-E5F4-CFF5-62BB-59A0D1388DEC}"/>
              </a:ext>
            </a:extLst>
          </p:cNvPr>
          <p:cNvCxnSpPr>
            <a:cxnSpLocks/>
          </p:cNvCxnSpPr>
          <p:nvPr/>
        </p:nvCxnSpPr>
        <p:spPr>
          <a:xfrm>
            <a:off x="1989111" y="1154642"/>
            <a:ext cx="0" cy="390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CF0EAB9D-B9AD-B34E-E5B2-B789E7555B39}"/>
              </a:ext>
            </a:extLst>
          </p:cNvPr>
          <p:cNvCxnSpPr>
            <a:cxnSpLocks/>
          </p:cNvCxnSpPr>
          <p:nvPr/>
        </p:nvCxnSpPr>
        <p:spPr>
          <a:xfrm flipV="1">
            <a:off x="1989111" y="1659467"/>
            <a:ext cx="0" cy="2762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209A0B3-D6DE-3C45-EB3F-35809C5C8BF2}"/>
              </a:ext>
            </a:extLst>
          </p:cNvPr>
          <p:cNvSpPr txBox="1"/>
          <p:nvPr/>
        </p:nvSpPr>
        <p:spPr>
          <a:xfrm>
            <a:off x="974320" y="960451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T=0.05</a:t>
            </a:r>
            <a:endParaRPr kumimoji="1" lang="ja-JP" altLang="en-US" dirty="0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AD4D9F9C-3A51-697F-E035-0FCC74F66FAA}"/>
              </a:ext>
            </a:extLst>
          </p:cNvPr>
          <p:cNvSpPr/>
          <p:nvPr/>
        </p:nvSpPr>
        <p:spPr>
          <a:xfrm>
            <a:off x="4809270" y="1545167"/>
            <a:ext cx="1785316" cy="114300"/>
          </a:xfrm>
          <a:custGeom>
            <a:avLst/>
            <a:gdLst>
              <a:gd name="connsiteX0" fmla="*/ 440857 w 1785316"/>
              <a:gd name="connsiteY0" fmla="*/ 0 h 114300"/>
              <a:gd name="connsiteX1" fmla="*/ 1785316 w 1785316"/>
              <a:gd name="connsiteY1" fmla="*/ 0 h 114300"/>
              <a:gd name="connsiteX2" fmla="*/ 1785316 w 1785316"/>
              <a:gd name="connsiteY2" fmla="*/ 114300 h 114300"/>
              <a:gd name="connsiteX3" fmla="*/ 0 w 1785316"/>
              <a:gd name="connsiteY3" fmla="*/ 114300 h 114300"/>
              <a:gd name="connsiteX4" fmla="*/ 343495 w 1785316"/>
              <a:gd name="connsiteY4" fmla="*/ 5757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316" h="114300">
                <a:moveTo>
                  <a:pt x="440857" y="0"/>
                </a:moveTo>
                <a:lnTo>
                  <a:pt x="1785316" y="0"/>
                </a:lnTo>
                <a:lnTo>
                  <a:pt x="1785316" y="114300"/>
                </a:lnTo>
                <a:lnTo>
                  <a:pt x="0" y="114300"/>
                </a:lnTo>
                <a:cubicBezTo>
                  <a:pt x="134143" y="114300"/>
                  <a:pt x="255587" y="92622"/>
                  <a:pt x="343495" y="57574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822D3725-7D8F-35EF-FA18-37B5E0D1CFD3}"/>
              </a:ext>
            </a:extLst>
          </p:cNvPr>
          <p:cNvSpPr/>
          <p:nvPr/>
        </p:nvSpPr>
        <p:spPr>
          <a:xfrm flipH="1">
            <a:off x="1508722" y="1545167"/>
            <a:ext cx="1785316" cy="114300"/>
          </a:xfrm>
          <a:custGeom>
            <a:avLst/>
            <a:gdLst>
              <a:gd name="connsiteX0" fmla="*/ 440857 w 1785316"/>
              <a:gd name="connsiteY0" fmla="*/ 0 h 114300"/>
              <a:gd name="connsiteX1" fmla="*/ 1785316 w 1785316"/>
              <a:gd name="connsiteY1" fmla="*/ 0 h 114300"/>
              <a:gd name="connsiteX2" fmla="*/ 1785316 w 1785316"/>
              <a:gd name="connsiteY2" fmla="*/ 114300 h 114300"/>
              <a:gd name="connsiteX3" fmla="*/ 0 w 1785316"/>
              <a:gd name="connsiteY3" fmla="*/ 114300 h 114300"/>
              <a:gd name="connsiteX4" fmla="*/ 343495 w 1785316"/>
              <a:gd name="connsiteY4" fmla="*/ 57574 h 1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5316" h="114300">
                <a:moveTo>
                  <a:pt x="440857" y="0"/>
                </a:moveTo>
                <a:lnTo>
                  <a:pt x="1785316" y="0"/>
                </a:lnTo>
                <a:lnTo>
                  <a:pt x="1785316" y="114300"/>
                </a:lnTo>
                <a:lnTo>
                  <a:pt x="0" y="114300"/>
                </a:lnTo>
                <a:cubicBezTo>
                  <a:pt x="134143" y="114300"/>
                  <a:pt x="255587" y="92622"/>
                  <a:pt x="343495" y="57574"/>
                </a:cubicBezTo>
                <a:close/>
              </a:path>
            </a:pathLst>
          </a:cu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F74EED-ACF2-A113-BFB6-A756DD6EF28C}"/>
              </a:ext>
            </a:extLst>
          </p:cNvPr>
          <p:cNvSpPr/>
          <p:nvPr/>
        </p:nvSpPr>
        <p:spPr>
          <a:xfrm>
            <a:off x="1508722" y="2510730"/>
            <a:ext cx="5085861" cy="3283131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F4364FE-6E62-F47F-AFBB-6F9B181D348C}"/>
              </a:ext>
            </a:extLst>
          </p:cNvPr>
          <p:cNvSpPr txBox="1"/>
          <p:nvPr/>
        </p:nvSpPr>
        <p:spPr>
          <a:xfrm>
            <a:off x="6938142" y="2292074"/>
            <a:ext cx="533992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必要時期　　：　</a:t>
            </a:r>
            <a:r>
              <a:rPr lang="en-US" altLang="ja-JP" dirty="0"/>
              <a:t>24</a:t>
            </a:r>
            <a:r>
              <a:rPr lang="ja-JP" altLang="en-US" dirty="0"/>
              <a:t>年</a:t>
            </a:r>
            <a:r>
              <a:rPr lang="en-US" altLang="ja-JP" dirty="0"/>
              <a:t>3</a:t>
            </a:r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用途　　　　：　光学部品</a:t>
            </a:r>
            <a:endParaRPr lang="en-US" altLang="ja-JP" dirty="0"/>
          </a:p>
          <a:p>
            <a:r>
              <a:rPr lang="ja-JP" altLang="en-US" dirty="0"/>
              <a:t>数量　</a:t>
            </a:r>
            <a:r>
              <a:rPr lang="en-US" altLang="ja-JP" dirty="0"/>
              <a:t>	</a:t>
            </a:r>
            <a:r>
              <a:rPr lang="ja-JP" altLang="en-US" dirty="0"/>
              <a:t>　　：　</a:t>
            </a:r>
            <a:r>
              <a:rPr lang="en-US" altLang="ja-JP" dirty="0"/>
              <a:t>20</a:t>
            </a:r>
            <a:r>
              <a:rPr lang="ja-JP" altLang="en-US" dirty="0"/>
              <a:t>枚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エッチング　：　片面エッチング</a:t>
            </a:r>
            <a:endParaRPr lang="en-US" altLang="ja-JP" dirty="0"/>
          </a:p>
          <a:p>
            <a:r>
              <a:rPr lang="ja-JP" altLang="en-US" dirty="0"/>
              <a:t>外形サイズ　：　</a:t>
            </a:r>
            <a:r>
              <a:rPr lang="en-US" altLang="ja-JP" dirty="0"/>
              <a:t>6</a:t>
            </a:r>
            <a:r>
              <a:rPr lang="ja-JP" altLang="en-US" dirty="0"/>
              <a:t> </a:t>
            </a:r>
            <a:r>
              <a:rPr lang="en-US" altLang="ja-JP" dirty="0"/>
              <a:t>mm</a:t>
            </a:r>
            <a:r>
              <a:rPr lang="ja-JP" altLang="en-US" dirty="0"/>
              <a:t> </a:t>
            </a:r>
            <a:r>
              <a:rPr kumimoji="1" lang="en-US" altLang="ja-JP" dirty="0"/>
              <a:t>x </a:t>
            </a:r>
            <a:r>
              <a:rPr lang="en-US" altLang="ja-JP" dirty="0"/>
              <a:t>8</a:t>
            </a:r>
            <a:r>
              <a:rPr kumimoji="1" lang="en-US" altLang="ja-JP" dirty="0"/>
              <a:t>mm(TBD)</a:t>
            </a:r>
          </a:p>
          <a:p>
            <a:r>
              <a:rPr kumimoji="1" lang="ja-JP" altLang="en-US" dirty="0"/>
              <a:t>開口サイズ　：　</a:t>
            </a:r>
            <a:r>
              <a:rPr kumimoji="1" lang="en-US" altLang="ja-JP" dirty="0"/>
              <a:t>4 mm x 4mm(TBD)</a:t>
            </a:r>
          </a:p>
          <a:p>
            <a:r>
              <a:rPr lang="ja-JP" altLang="en-US" dirty="0"/>
              <a:t>板厚</a:t>
            </a:r>
            <a:r>
              <a:rPr kumimoji="1" lang="en-US" altLang="ja-JP" dirty="0"/>
              <a:t>	</a:t>
            </a:r>
            <a:r>
              <a:rPr kumimoji="1" lang="ja-JP" altLang="en-US" dirty="0"/>
              <a:t>　　：　</a:t>
            </a:r>
            <a:r>
              <a:rPr kumimoji="1" lang="en-US" altLang="ja-JP" dirty="0"/>
              <a:t>0.05mm</a:t>
            </a:r>
          </a:p>
          <a:p>
            <a:r>
              <a:rPr kumimoji="1" lang="ja-JP" altLang="en-US" dirty="0"/>
              <a:t>材質</a:t>
            </a:r>
            <a:r>
              <a:rPr kumimoji="1" lang="en-US" altLang="ja-JP" dirty="0"/>
              <a:t>	</a:t>
            </a:r>
            <a:r>
              <a:rPr kumimoji="1" lang="ja-JP" altLang="en-US" dirty="0"/>
              <a:t>　　：　</a:t>
            </a:r>
            <a:r>
              <a:rPr kumimoji="1" lang="en-US" altLang="ja-JP" dirty="0"/>
              <a:t>TBD</a:t>
            </a:r>
          </a:p>
          <a:p>
            <a:r>
              <a:rPr lang="ja-JP" altLang="en-US" dirty="0"/>
              <a:t>処理</a:t>
            </a:r>
            <a:r>
              <a:rPr lang="en-US" altLang="ja-JP" dirty="0"/>
              <a:t>	</a:t>
            </a:r>
            <a:r>
              <a:rPr lang="ja-JP" altLang="en-US" dirty="0"/>
              <a:t>　　：　艶消し黒</a:t>
            </a:r>
            <a:endParaRPr lang="en-US" altLang="ja-JP" dirty="0"/>
          </a:p>
          <a:p>
            <a:r>
              <a:rPr kumimoji="1" lang="ja-JP" altLang="en-US" dirty="0"/>
              <a:t>反射率　　　：　可能な限り低く。</a:t>
            </a:r>
            <a:endParaRPr kumimoji="1" lang="en-US" altLang="ja-JP" dirty="0"/>
          </a:p>
          <a:p>
            <a:r>
              <a:rPr kumimoji="1" lang="en-US" altLang="ja-JP" dirty="0"/>
              <a:t>		</a:t>
            </a:r>
            <a:r>
              <a:rPr kumimoji="1" lang="ja-JP" altLang="en-US" dirty="0"/>
              <a:t>（波長域：</a:t>
            </a:r>
            <a:r>
              <a:rPr kumimoji="1" lang="en-US" altLang="ja-JP" dirty="0"/>
              <a:t>400nm</a:t>
            </a:r>
            <a:r>
              <a:rPr kumimoji="1" lang="ja-JP" altLang="en-US" dirty="0"/>
              <a:t>～</a:t>
            </a:r>
            <a:r>
              <a:rPr lang="en-US" altLang="ja-JP" dirty="0"/>
              <a:t>100</a:t>
            </a:r>
            <a:r>
              <a:rPr kumimoji="1" lang="en-US" altLang="ja-JP" dirty="0"/>
              <a:t>0nm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lang="ja-JP" altLang="en-US" dirty="0"/>
              <a:t>エッチング幅：　</a:t>
            </a:r>
            <a:r>
              <a:rPr lang="en-US" altLang="ja-JP" dirty="0"/>
              <a:t>0.1mm(TBD)</a:t>
            </a:r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FFEB36-B750-4E3C-D3AF-1274CD3A440B}"/>
              </a:ext>
            </a:extLst>
          </p:cNvPr>
          <p:cNvSpPr/>
          <p:nvPr/>
        </p:nvSpPr>
        <p:spPr>
          <a:xfrm>
            <a:off x="3180808" y="3285792"/>
            <a:ext cx="1741687" cy="1741687"/>
          </a:xfrm>
          <a:prstGeom prst="rect">
            <a:avLst/>
          </a:prstGeom>
          <a:noFill/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C564807-1FE7-6405-8055-460D71B38483}"/>
              </a:ext>
            </a:extLst>
          </p:cNvPr>
          <p:cNvSpPr txBox="1"/>
          <p:nvPr/>
        </p:nvSpPr>
        <p:spPr>
          <a:xfrm>
            <a:off x="3369413" y="5793861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8mm</a:t>
            </a:r>
            <a:r>
              <a:rPr lang="en-US" altLang="ja-JP" dirty="0"/>
              <a:t>(TBD)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7923B44-D665-CC92-7082-F2F6F1992D79}"/>
              </a:ext>
            </a:extLst>
          </p:cNvPr>
          <p:cNvSpPr txBox="1"/>
          <p:nvPr/>
        </p:nvSpPr>
        <p:spPr>
          <a:xfrm>
            <a:off x="80485" y="3967629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6mm</a:t>
            </a:r>
            <a:r>
              <a:rPr lang="en-US" altLang="ja-JP" dirty="0"/>
              <a:t>(TBD)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4760B08-4E5E-3707-5B7D-AE8BA4B99660}"/>
              </a:ext>
            </a:extLst>
          </p:cNvPr>
          <p:cNvSpPr txBox="1"/>
          <p:nvPr/>
        </p:nvSpPr>
        <p:spPr>
          <a:xfrm>
            <a:off x="2559550" y="3967629"/>
            <a:ext cx="13644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/>
              <a:t>mm</a:t>
            </a:r>
            <a:r>
              <a:rPr lang="en-US" altLang="ja-JP" dirty="0"/>
              <a:t>(TBD)</a:t>
            </a:r>
            <a:endParaRPr kumimoji="1"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A0A684B-4526-0D3B-F7A9-9CA26C8CD2D9}"/>
              </a:ext>
            </a:extLst>
          </p:cNvPr>
          <p:cNvSpPr txBox="1"/>
          <p:nvPr/>
        </p:nvSpPr>
        <p:spPr>
          <a:xfrm>
            <a:off x="3399598" y="4834132"/>
            <a:ext cx="13644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altLang="ja-JP" dirty="0"/>
              <a:t>4</a:t>
            </a:r>
            <a:r>
              <a:rPr kumimoji="1" lang="en-US" altLang="ja-JP" dirty="0"/>
              <a:t>mm</a:t>
            </a:r>
            <a:r>
              <a:rPr lang="en-US" altLang="ja-JP" dirty="0"/>
              <a:t>(TBD)</a:t>
            </a:r>
            <a:endParaRPr kumimoji="1" lang="ja-JP" altLang="en-US" dirty="0"/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286365FA-178E-6DE8-D775-7C997ED80030}"/>
              </a:ext>
            </a:extLst>
          </p:cNvPr>
          <p:cNvCxnSpPr/>
          <p:nvPr/>
        </p:nvCxnSpPr>
        <p:spPr>
          <a:xfrm>
            <a:off x="2859425" y="1065107"/>
            <a:ext cx="0" cy="103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AFE4B2BB-7596-29C2-8494-75B72FB7BE89}"/>
              </a:ext>
            </a:extLst>
          </p:cNvPr>
          <p:cNvCxnSpPr/>
          <p:nvPr/>
        </p:nvCxnSpPr>
        <p:spPr>
          <a:xfrm>
            <a:off x="3294038" y="1065107"/>
            <a:ext cx="0" cy="1036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76CEF185-58C1-1AB9-51C2-01C500989688}"/>
              </a:ext>
            </a:extLst>
          </p:cNvPr>
          <p:cNvCxnSpPr/>
          <p:nvPr/>
        </p:nvCxnSpPr>
        <p:spPr>
          <a:xfrm>
            <a:off x="2885552" y="1145117"/>
            <a:ext cx="356236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800E686-3620-B76E-D19A-4681B4819C54}"/>
              </a:ext>
            </a:extLst>
          </p:cNvPr>
          <p:cNvSpPr txBox="1"/>
          <p:nvPr/>
        </p:nvSpPr>
        <p:spPr>
          <a:xfrm>
            <a:off x="2731805" y="649665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0.1mm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6E38541-0AF2-FFAC-4259-018444167E9A}"/>
              </a:ext>
            </a:extLst>
          </p:cNvPr>
          <p:cNvSpPr txBox="1"/>
          <p:nvPr/>
        </p:nvSpPr>
        <p:spPr>
          <a:xfrm>
            <a:off x="5469467" y="616319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材質等知識不足なため、ご提案いただけると助かります。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385353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115</Words>
  <Application>Microsoft Office PowerPoint</Application>
  <PresentationFormat>ワイド画面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Tsuchiyama, Masashi (SCK)</dc:creator>
  <cp:lastModifiedBy>Tsuchiyama, Masashi (SCK)</cp:lastModifiedBy>
  <cp:revision>1</cp:revision>
  <dcterms:created xsi:type="dcterms:W3CDTF">2023-11-17T04:53:01Z</dcterms:created>
  <dcterms:modified xsi:type="dcterms:W3CDTF">2023-11-17T05:04:58Z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f8e20e6-048a-4bad-a26b-318dd1cd4d47_Enabled">
    <vt:lpwstr>true</vt:lpwstr>
  </property>
  <property fmtid="{D5CDD505-2E9C-101B-9397-08002B2CF9AE}" pid="3" name="MSIP_Label_1f8e20e6-048a-4bad-a26b-318dd1cd4d47_SetDate">
    <vt:lpwstr>2023-11-17T04:53:24Z</vt:lpwstr>
  </property>
  <property fmtid="{D5CDD505-2E9C-101B-9397-08002B2CF9AE}" pid="4" name="MSIP_Label_1f8e20e6-048a-4bad-a26b-318dd1cd4d47_Method">
    <vt:lpwstr>Privileged</vt:lpwstr>
  </property>
  <property fmtid="{D5CDD505-2E9C-101B-9397-08002B2CF9AE}" pid="5" name="MSIP_Label_1f8e20e6-048a-4bad-a26b-318dd1cd4d47_Name">
    <vt:lpwstr>1f8e20e6-048a-4bad-a26b-318dd1cd4d47</vt:lpwstr>
  </property>
  <property fmtid="{D5CDD505-2E9C-101B-9397-08002B2CF9AE}" pid="6" name="MSIP_Label_1f8e20e6-048a-4bad-a26b-318dd1cd4d47_SiteId">
    <vt:lpwstr>66c65d8a-9158-4521-a2d8-664963db48e4</vt:lpwstr>
  </property>
  <property fmtid="{D5CDD505-2E9C-101B-9397-08002B2CF9AE}" pid="7" name="MSIP_Label_1f8e20e6-048a-4bad-a26b-318dd1cd4d47_ActionId">
    <vt:lpwstr>34d8b91b-0e92-4795-87b0-571b10b0d938</vt:lpwstr>
  </property>
  <property fmtid="{D5CDD505-2E9C-101B-9397-08002B2CF9AE}" pid="8" name="MSIP_Label_1f8e20e6-048a-4bad-a26b-318dd1cd4d47_ContentBits">
    <vt:lpwstr>0</vt:lpwstr>
  </property>
</Properties>
</file>